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7" r:id="rId3"/>
    <p:sldId id="288" r:id="rId4"/>
    <p:sldId id="289" r:id="rId5"/>
    <p:sldId id="286" r:id="rId6"/>
    <p:sldId id="290" r:id="rId7"/>
    <p:sldId id="293" r:id="rId8"/>
    <p:sldId id="291" r:id="rId9"/>
    <p:sldId id="285" r:id="rId10"/>
    <p:sldId id="294" r:id="rId11"/>
    <p:sldId id="287" r:id="rId12"/>
    <p:sldId id="29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F50EAE1-B227-4492-AF90-429FA34847F4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io.uchim.info/Vio_105/cd_site/articles/art_2_1.htm" TargetMode="External"/><Relationship Id="rId2" Type="http://schemas.openxmlformats.org/officeDocument/2006/relationships/hyperlink" Target="https://drive.google.com/file/d/0ByUweHkAQuEtVmVGbldTNHJPSkE/view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5357826"/>
            <a:ext cx="6400800" cy="88582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Информатика и ИКТ,  10 класс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286124"/>
            <a:ext cx="8229600" cy="140434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Автоматическая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обработка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информации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1928802"/>
            <a:ext cx="59293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Практическая работа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61436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Носачева</a:t>
            </a:r>
            <a:r>
              <a:rPr lang="ru-RU" sz="1400" dirty="0" smtClean="0"/>
              <a:t> О.О., МАОУ «СОШ №4, г. Гай, Оренбургская обл.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0194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Система </a:t>
            </a:r>
            <a:r>
              <a:rPr lang="ru-RU" b="1" dirty="0">
                <a:solidFill>
                  <a:srgbClr val="FF0000"/>
                </a:solidFill>
              </a:rPr>
              <a:t>команд машины Поста </a:t>
            </a:r>
          </a:p>
        </p:txBody>
      </p:sp>
      <p:sp>
        <p:nvSpPr>
          <p:cNvPr id="6" name="object 3"/>
          <p:cNvSpPr/>
          <p:nvPr/>
        </p:nvSpPr>
        <p:spPr>
          <a:xfrm>
            <a:off x="571472" y="1571612"/>
            <a:ext cx="8286776" cy="43916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5638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85728"/>
            <a:ext cx="828680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Практическая работа «Автоматическая обработка данных»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357298"/>
            <a:ext cx="857256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400" b="1" dirty="0" smtClean="0"/>
              <a:t>Цель работы: </a:t>
            </a:r>
            <a:r>
              <a:rPr lang="ru-RU" sz="2400" dirty="0" smtClean="0"/>
              <a:t>знакомство с основами теории алгоритмов на примере решения задач на программное управление алгоритмической машиной Поста.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857496"/>
            <a:ext cx="3384836" cy="7663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Работа с имитатором </a:t>
            </a:r>
          </a:p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«Машина Поста»</a:t>
            </a:r>
            <a:endParaRPr lang="en-US" sz="2400" u="sng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8001" t="20508" r="28075" b="20898"/>
          <a:stretch>
            <a:fillRect/>
          </a:stretch>
        </p:blipFill>
        <p:spPr bwMode="auto">
          <a:xfrm>
            <a:off x="3714744" y="2571744"/>
            <a:ext cx="5000660" cy="375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Работа 2.2.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Автоматическая обработка данных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Информатика и ИКТ. Базовый уровень : практикум для 10–11 класс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2071678"/>
            <a:ext cx="1643074" cy="23550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86116" y="250030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с. 33-34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Выполнить задания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428736"/>
            <a:ext cx="842968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400" b="1" dirty="0" smtClean="0"/>
              <a:t>Задание 1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Составить программу перевода информационной ленты </a:t>
            </a:r>
            <a:br>
              <a:rPr lang="ru-RU" sz="2400" dirty="0" smtClean="0"/>
            </a:br>
            <a:r>
              <a:rPr lang="ru-RU" sz="2400" dirty="0" smtClean="0"/>
              <a:t>из начального состояния в конечное.</a:t>
            </a:r>
          </a:p>
        </p:txBody>
      </p:sp>
      <p:pic>
        <p:nvPicPr>
          <p:cNvPr id="2050" name="Picture 2" descr="http://informat45.ucoz.ru/practica/10_klass/10-2-2/10-2-2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496"/>
            <a:ext cx="6445709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357166"/>
            <a:ext cx="8183562" cy="66198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Пример программы к заданию №1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8001" t="20508" r="28074" b="20898"/>
          <a:stretch>
            <a:fillRect/>
          </a:stretch>
        </p:blipFill>
        <p:spPr bwMode="auto">
          <a:xfrm>
            <a:off x="1071538" y="1000108"/>
            <a:ext cx="695329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Выполнить задания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357298"/>
            <a:ext cx="1664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Задание 2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857364"/>
            <a:ext cx="45720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Выполните на машине Поста программу: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643570" y="1571612"/>
            <a:ext cx="1214446" cy="2357454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2880" tIns="91440"/>
          <a:lstStyle/>
          <a:p>
            <a:pPr indent="-609600" eaLnBrk="0" hangingPunct="0">
              <a:buClr>
                <a:schemeClr val="accent1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1 </a:t>
            </a:r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2</a:t>
            </a:r>
          </a:p>
          <a:p>
            <a:pPr indent="-609600" eaLnBrk="0" hangingPunct="0">
              <a:buClr>
                <a:schemeClr val="accent1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2 </a:t>
            </a:r>
            <a:r>
              <a:rPr lang="ru-RU" sz="2400" dirty="0">
                <a:solidFill>
                  <a:schemeClr val="tx1"/>
                </a:solidFill>
              </a:rPr>
              <a:t>→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3</a:t>
            </a:r>
          </a:p>
          <a:p>
            <a:pPr indent="-609600" eaLnBrk="0" hangingPunct="0">
              <a:buClr>
                <a:schemeClr val="accent1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3 </a:t>
            </a:r>
            <a:r>
              <a:rPr lang="ru-RU" sz="2400" dirty="0">
                <a:solidFill>
                  <a:schemeClr val="tx1"/>
                </a:solidFill>
              </a:rPr>
              <a:t>? 2,4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  <a:p>
            <a:pPr indent="-609600" eaLnBrk="0" hangingPunct="0">
              <a:buClr>
                <a:schemeClr val="accent1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4 </a:t>
            </a:r>
            <a:r>
              <a:rPr lang="ru-RU" sz="2400" dirty="0">
                <a:solidFill>
                  <a:schemeClr val="tx1"/>
                </a:solidFill>
              </a:rPr>
              <a:t>←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5</a:t>
            </a:r>
          </a:p>
          <a:p>
            <a:pPr indent="-609600" eaLnBrk="0" hangingPunct="0">
              <a:buClr>
                <a:schemeClr val="accent1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5 </a:t>
            </a:r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6</a:t>
            </a:r>
          </a:p>
          <a:p>
            <a:pPr indent="-609600" eaLnBrk="0" hangingPunct="0">
              <a:buClr>
                <a:schemeClr val="accent1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6 </a:t>
            </a:r>
            <a:r>
              <a:rPr lang="ru-RU" sz="2400" dirty="0">
                <a:solidFill>
                  <a:schemeClr val="tx1"/>
                </a:solidFill>
              </a:rPr>
              <a:t>!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indent="-609600" eaLnBrk="0" hangingPunct="0"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en-US" sz="2000" dirty="0">
              <a:latin typeface="+mn-lt"/>
            </a:endParaRPr>
          </a:p>
        </p:txBody>
      </p:sp>
      <p:sp>
        <p:nvSpPr>
          <p:cNvPr id="3074" name="AutoShape 2" descr="http://informat45.ucoz.ru/practica/10_klass/10-2-2/10-2-2-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://informat45.ucoz.ru/practica/10_klass/10-2-2/10-2-2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3971925" cy="85725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57158" y="4143380"/>
            <a:ext cx="5500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2. Какую задачу решает исполнитель по этой программе?</a:t>
            </a:r>
            <a:br>
              <a:rPr lang="ru-RU" sz="2400" dirty="0" smtClean="0"/>
            </a:br>
            <a:r>
              <a:rPr lang="ru-RU" sz="2400" dirty="0" smtClean="0"/>
              <a:t> 3. Что произойдёт, если начальное состояние информационной ленты будет иметь следующий вид?</a:t>
            </a:r>
            <a:endParaRPr lang="ru-RU" sz="2400" dirty="0"/>
          </a:p>
        </p:txBody>
      </p:sp>
      <p:pic>
        <p:nvPicPr>
          <p:cNvPr id="3078" name="Picture 6" descr="http://informat45.ucoz.ru/practica/10_klass/10-2-2/10-2-2-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5715016"/>
            <a:ext cx="3971925" cy="857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357166"/>
            <a:ext cx="8183562" cy="66198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Пример программы к заданию №2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51530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500306"/>
            <a:ext cx="5183188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Выполнить задания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074" name="AutoShape 2" descr="http://informat45.ucoz.ru/practica/10_klass/10-2-2/10-2-2-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1214422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Задание 3</a:t>
            </a:r>
            <a:endParaRPr lang="ru-RU" sz="2400" dirty="0" smtClean="0"/>
          </a:p>
          <a:p>
            <a:r>
              <a:rPr lang="ru-RU" sz="2400" dirty="0" smtClean="0"/>
              <a:t>Написать для машины Поста программу сложения двух чисел, записанных на ленте и расположенных через одну пустую клетку друг от друга. Начальное положение каретки - под пустой клеткой, отделяющей числа.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357166"/>
            <a:ext cx="8183562" cy="66198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Пример программы к заданию №3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7634288" cy="4392613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Домашнее задание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1802" y="1785926"/>
            <a:ext cx="4071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§ 10, повторить</a:t>
            </a:r>
            <a:endParaRPr lang="ru-RU" sz="4000" dirty="0"/>
          </a:p>
        </p:txBody>
      </p:sp>
      <p:pic>
        <p:nvPicPr>
          <p:cNvPr id="39938" name="Picture 2" descr="http://metodist.lbz.ru/upload/iblock/410/semakin10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2000264" cy="2867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714348" y="428604"/>
            <a:ext cx="7772400" cy="868346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Информационные источники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428736"/>
            <a:ext cx="8286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Информатика и ИКТ 10-11 класс, И. Семакин, Е. </a:t>
            </a:r>
            <a:r>
              <a:rPr lang="ru-RU" sz="2400" dirty="0" err="1" smtClean="0"/>
              <a:t>Хеннер</a:t>
            </a:r>
            <a:r>
              <a:rPr lang="ru-RU" sz="2400" dirty="0" smtClean="0"/>
              <a:t>, М.:. БИНОМ. Лаборатория знаний, 2012.- 246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Информатика и ИКТ. Базовый уровень: практикум для 10–11 классов, Семакин И. Г., </a:t>
            </a:r>
            <a:r>
              <a:rPr lang="ru-RU" sz="2400" dirty="0" err="1" smtClean="0"/>
              <a:t>Хеннер</a:t>
            </a:r>
            <a:r>
              <a:rPr lang="ru-RU" sz="2400" dirty="0" smtClean="0"/>
              <a:t> Е. К., Шеина Т. Ю., М.:. БИНОМ. Лаборатория знаний, 2011.- 120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Имитатор Машины Поста ALGO 2000 </a:t>
            </a:r>
            <a:r>
              <a:rPr lang="ru-RU" sz="2400" u="sng" dirty="0" smtClean="0">
                <a:hlinkClick r:id="rId2"/>
              </a:rPr>
              <a:t>https://drive.google.com/file/d/0ByUweHkAQuEtVmVGbldTNHJPSkE/view</a:t>
            </a:r>
            <a:r>
              <a:rPr lang="ru-RU" sz="2400" dirty="0" smtClean="0"/>
              <a:t>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hlinkClick r:id="rId3"/>
              </a:rPr>
              <a:t>http://vio.uchim.info/Vio_105/cd_site/articles/art_2_1.htm</a:t>
            </a:r>
            <a:endParaRPr lang="ru-RU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331</TotalTime>
  <Words>207</Words>
  <Application>Microsoft Office PowerPoint</Application>
  <PresentationFormat>Экран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Автоматическая обработка информации</vt:lpstr>
      <vt:lpstr>Система команд машины Поста </vt:lpstr>
      <vt:lpstr>Слайд 3</vt:lpstr>
      <vt:lpstr>Работа 2.2.  Автоматическая обработка данных</vt:lpstr>
      <vt:lpstr>Выполнить задания</vt:lpstr>
      <vt:lpstr>Слайд 6</vt:lpstr>
      <vt:lpstr>Выполнить задания</vt:lpstr>
      <vt:lpstr>Слайд 8</vt:lpstr>
      <vt:lpstr>Выполнить задания</vt:lpstr>
      <vt:lpstr>Слайд 10</vt:lpstr>
      <vt:lpstr>Домашнее задание</vt:lpstr>
      <vt:lpstr>Слайд 12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Автоматическая обработка информации </dc:title>
  <dc:creator>User</dc:creator>
  <cp:lastModifiedBy>Admin</cp:lastModifiedBy>
  <cp:revision>78</cp:revision>
  <dcterms:created xsi:type="dcterms:W3CDTF">2011-12-08T17:32:29Z</dcterms:created>
  <dcterms:modified xsi:type="dcterms:W3CDTF">2016-10-15T14:30:37Z</dcterms:modified>
</cp:coreProperties>
</file>